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2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1C573-BBB8-4001-822B-E87E50AB393B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91C75-74C1-4F64-AB1B-2005A157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11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91C75-74C1-4F64-AB1B-2005A1576A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4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B66F00-7E50-4143-9639-519261C74135}" type="datetime1">
              <a:rPr lang="en-US" smtClean="0"/>
              <a:t>3/30/2024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488D2-383C-4E19-94C2-E473FA5E5F67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562198-BD90-46ED-893A-DD7D8A25BA3E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9F17B6-0228-471E-AD24-2B74B63F266E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263FD1-F2CF-48ED-9ED5-90490D4B501E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B41645-3777-4382-85B7-4D32A4F3B1E7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DEAFD-F141-41FC-BBE4-4569508C6C73}" type="datetime1">
              <a:rPr lang="en-US" smtClean="0"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106C43-67D3-4A59-8E5A-90026EC82A79}" type="datetime1">
              <a:rPr lang="en-US" smtClean="0"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5C5D8A-2448-4036-B7EB-91F45BC07C0B}" type="datetime1">
              <a:rPr lang="en-US" smtClean="0"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8C873B-E00F-4D10-AF11-28589EF9A5CD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388639-B3FA-44DF-BB29-896AEC4CBAAF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2BE2F8-CDBB-46CA-A3DB-FB30818549D1}" type="datetime1">
              <a:rPr lang="en-US" smtClean="0"/>
              <a:t>3/30/2024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772400" cy="2060778"/>
          </a:xfrm>
        </p:spPr>
        <p:txBody>
          <a:bodyPr>
            <a:noAutofit/>
          </a:bodyPr>
          <a:lstStyle/>
          <a:p>
            <a:pPr algn="ctr">
              <a:tabLst>
                <a:tab pos="234950" algn="l"/>
              </a:tabLst>
            </a:pPr>
            <a:r>
              <a:rPr lang="fa-IR" sz="2800" dirty="0">
                <a:solidFill>
                  <a:srgbClr val="FFFF00"/>
                </a:solidFill>
              </a:rPr>
              <a:t> </a:t>
            </a:r>
            <a:br>
              <a:rPr lang="fa-IR" sz="2800" dirty="0">
                <a:solidFill>
                  <a:srgbClr val="FFFF00"/>
                </a:solidFill>
              </a:rPr>
            </a:br>
            <a:r>
              <a:rPr lang="en-US" sz="2800" dirty="0">
                <a:solidFill>
                  <a:srgbClr val="FFFF00"/>
                </a:solidFill>
              </a:rPr>
              <a:t>In the Name of God</a:t>
            </a:r>
            <a:br>
              <a:rPr lang="en-US" sz="2800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Topic </a:t>
            </a:r>
            <a:r>
              <a:rPr lang="en-US" sz="2400" dirty="0">
                <a:solidFill>
                  <a:srgbClr val="FFFF00"/>
                </a:solidFill>
              </a:rPr>
              <a:t>	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800" dirty="0">
                <a:solidFill>
                  <a:srgbClr val="FFFF00"/>
                </a:solidFill>
              </a:rPr>
              <a:t/>
            </a:r>
            <a:br>
              <a:rPr lang="en-US" sz="2800" dirty="0">
                <a:solidFill>
                  <a:srgbClr val="FFFF00"/>
                </a:solidFill>
              </a:rPr>
            </a:b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5771"/>
            <a:ext cx="6400800" cy="3127829"/>
          </a:xfrm>
        </p:spPr>
        <p:txBody>
          <a:bodyPr>
            <a:noAutofit/>
          </a:bodyPr>
          <a:lstStyle/>
          <a:p>
            <a:pPr algn="ctr" rtl="1"/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author, Second author, </a:t>
            </a:r>
          </a:p>
          <a:p>
            <a:pPr algn="ctr" rtl="1"/>
            <a:r>
              <a:rPr lang="en-US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(Style: Times New Roman, 0000 </a:t>
            </a:r>
            <a:r>
              <a:rPr lang="en-US" sz="1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rtl="1"/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and address for first author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and address for second author</a:t>
            </a:r>
          </a:p>
          <a:p>
            <a:pPr algn="ctr"/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1"/>
            <a:ext cx="9144000" cy="15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21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71700" y="2105085"/>
            <a:ext cx="50673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total summery from four background paragraphs, Research Methodology, findings and discussions with verbs</a:t>
            </a: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(Style: Times New Roman, 40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words: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1"/>
            <a:ext cx="9144000" cy="15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7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264453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“A documented brief from research overview including introduction of subject matter, article importance, future verbs, and research literature </a:t>
            </a: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(Style: Times New Roman, 40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rtl="1"/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1"/>
            <a:ext cx="9144000" cy="15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3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0" y="32264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Methodology: Instrument and Measurement Scale, Data Collection Technique and Scientific Evidence Related to Questionnaires, interviews or other tests - Variables- method of pattern analyzing and assumptions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1"/>
            <a:ext cx="9144000" cy="15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47800" y="2967335"/>
            <a:ext cx="6553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findings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Expressof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findings, innovation of paper)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(Methods and statistical tests to evaluate the results and qualitative data analysis)  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(Style: Times New Roman, 40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1"/>
            <a:ext cx="9144000" cy="15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333685"/>
            <a:ext cx="81772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the recently innovation with the innovation of authoritative articles in the background, The uniqueness of research findings, Providing practical suggestions for solving of real-world problems for development and production of knowledge and practical importance from research findings.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(Style: Times New Roman, 40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1"/>
            <a:ext cx="9144000" cy="15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2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31058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</a:p>
          <a:p>
            <a:pPr rt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(Style: Times New Roman, 40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1"/>
            <a:ext cx="9144000" cy="15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0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81003" y="2743200"/>
            <a:ext cx="11533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>
              <a:cs typeface="+mj-cs"/>
            </a:endParaRPr>
          </a:p>
          <a:p>
            <a:pPr algn="ctr"/>
            <a:r>
              <a:rPr lang="en-US" dirty="0">
                <a:cs typeface="+mj-cs"/>
              </a:rPr>
              <a:t>Thank you</a:t>
            </a:r>
          </a:p>
          <a:p>
            <a:pPr algn="ctr"/>
            <a:r>
              <a:rPr lang="en-US" dirty="0">
                <a:cs typeface="+mj-cs"/>
              </a:rPr>
              <a:t>The End</a:t>
            </a:r>
            <a:endParaRPr lang="fa-IR" dirty="0">
              <a:cs typeface="+mj-cs"/>
            </a:endParaRPr>
          </a:p>
          <a:p>
            <a:pPr algn="ctr"/>
            <a:endParaRPr lang="en-US" dirty="0">
              <a:cs typeface="+mj-cs"/>
            </a:endParaRPr>
          </a:p>
          <a:p>
            <a:pPr algn="ctr"/>
            <a:endParaRPr lang="en-US" dirty="0"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1"/>
            <a:ext cx="9144000" cy="15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39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3E3D2D"/>
      </a:dk2>
      <a:lt2>
        <a:srgbClr val="C2FD63"/>
      </a:lt2>
      <a:accent1>
        <a:srgbClr val="7AC402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4350</TotalTime>
  <Words>223</Words>
  <Application>Microsoft Office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  In the Name of God  Topic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مقاله برتر گروه ....</dc:title>
  <dc:creator>martpc</dc:creator>
  <cp:lastModifiedBy>fatemeh eyvazi</cp:lastModifiedBy>
  <cp:revision>24</cp:revision>
  <dcterms:created xsi:type="dcterms:W3CDTF">2016-12-29T16:17:13Z</dcterms:created>
  <dcterms:modified xsi:type="dcterms:W3CDTF">2024-04-02T06:50:46Z</dcterms:modified>
</cp:coreProperties>
</file>