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0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2" autoAdjust="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D76BB-4A58-451D-A02E-92CF34E379C0}" type="datetimeFigureOut">
              <a:rPr lang="en-US" smtClean="0"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613D0-EF90-4D59-B9AB-811A3A08C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41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613D0-EF90-4D59-B9AB-811A3A08C8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92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613D0-EF90-4D59-B9AB-811A3A08C8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3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C250DC-C529-4E6B-BD88-EE90F2C02BE0}" type="datetime1">
              <a:rPr lang="en-US" smtClean="0"/>
              <a:t>3/30/2024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5A343A-4F20-449B-B755-4B1E2B6E433D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C7FA1E-AB66-48C9-96E3-2CAB99575D95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CF04A-77AE-40FE-97C9-774692A22706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75B09B-521B-4493-B019-60A597226838}" type="datetime1">
              <a:rPr lang="en-US" smtClean="0"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BDFF5-CCEE-443F-8404-7504329DC25B}" type="datetime1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43CA6F-D718-4219-AC6B-EB6479BEE299}" type="datetime1">
              <a:rPr lang="en-US" smtClean="0"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E58F77-107D-4C23-96AE-A48D01ADB405}" type="datetime1">
              <a:rPr lang="en-US" smtClean="0"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C96BA7-B729-4761-915C-E9246E9D1D3A}" type="datetime1">
              <a:rPr lang="en-US" smtClean="0"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48E779-CDD5-40BB-8DC6-77F243E146EC}" type="datetime1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2C04E5-3D7D-4A0F-B397-4185F4798F37}" type="datetime1">
              <a:rPr lang="en-US" smtClean="0"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A3996F-4917-4E85-A04A-EB1E0D53C52F}" type="datetime1">
              <a:rPr lang="en-US" smtClean="0"/>
              <a:t>3/30/2024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08774C-B708-41EC-96BD-C80CB1E857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555" y="18288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a-IR" sz="2800" dirty="0">
                <a:cs typeface="B Titr" panose="00000700000000000000" pitchFamily="2" charset="-78"/>
              </a:rPr>
              <a:t> بسم الله الرحمن الرحیم</a:t>
            </a:r>
            <a:br>
              <a:rPr lang="fa-IR" sz="2800" dirty="0">
                <a:cs typeface="B Titr" panose="00000700000000000000" pitchFamily="2" charset="-78"/>
              </a:rPr>
            </a:br>
            <a:r>
              <a:rPr lang="fa-IR" sz="2800" dirty="0">
                <a:cs typeface="B Titr" panose="00000700000000000000" pitchFamily="2" charset="-78"/>
              </a:rPr>
              <a:t/>
            </a:r>
            <a:br>
              <a:rPr lang="fa-IR" sz="2800" dirty="0">
                <a:cs typeface="B Titr" panose="00000700000000000000" pitchFamily="2" charset="-78"/>
              </a:rPr>
            </a:br>
            <a:r>
              <a:rPr lang="fa-IR" sz="2800" dirty="0">
                <a:cs typeface="B Titr" panose="00000700000000000000" pitchFamily="2" charset="-78"/>
              </a:rPr>
              <a:t>عنوان ....</a:t>
            </a: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81400"/>
            <a:ext cx="6705600" cy="1752600"/>
          </a:xfrm>
        </p:spPr>
        <p:txBody>
          <a:bodyPr>
            <a:noAutofit/>
          </a:bodyPr>
          <a:lstStyle/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نويسنده اوّل</a:t>
            </a:r>
            <a:r>
              <a:rPr lang="en-GB" sz="1600" b="1" baseline="30000" dirty="0">
                <a:cs typeface="B Nazanin" panose="00000400000000000000" pitchFamily="2" charset="-78"/>
              </a:rPr>
              <a:t>,</a:t>
            </a:r>
            <a:r>
              <a:rPr lang="en-GB" sz="1600" b="1" dirty="0">
                <a:cs typeface="B Nazanin" panose="00000400000000000000" pitchFamily="2" charset="-78"/>
              </a:rPr>
              <a:t> </a:t>
            </a:r>
            <a:r>
              <a:rPr lang="fa-IR" sz="1600" b="1" baseline="30000" dirty="0">
                <a:cs typeface="B Nazanin" panose="00000400000000000000" pitchFamily="2" charset="-78"/>
              </a:rPr>
              <a:t>1</a:t>
            </a:r>
            <a:r>
              <a:rPr lang="fa-IR" sz="1600" b="1" dirty="0">
                <a:cs typeface="B Nazanin" panose="00000400000000000000" pitchFamily="2" charset="-78"/>
              </a:rPr>
              <a:t>، نويسنده دوّم</a:t>
            </a:r>
            <a:r>
              <a:rPr lang="fa-IR" sz="1600" b="1" baseline="30000" dirty="0">
                <a:cs typeface="B Nazanin" panose="00000400000000000000" pitchFamily="2" charset="-78"/>
              </a:rPr>
              <a:t>2</a:t>
            </a:r>
            <a:r>
              <a:rPr lang="fa-IR" sz="1600" b="1" dirty="0">
                <a:cs typeface="B Nazanin" panose="00000400000000000000" pitchFamily="2" charset="-78"/>
              </a:rPr>
              <a:t>،.</a:t>
            </a:r>
            <a:r>
              <a:rPr lang="en-US" sz="1600" b="1" dirty="0">
                <a:cs typeface="B Nazanin" panose="00000400000000000000" pitchFamily="2" charset="-78"/>
              </a:rPr>
              <a:t>,</a:t>
            </a:r>
            <a:r>
              <a:rPr lang="fa-IR" sz="1600" b="1" dirty="0">
                <a:cs typeface="B Nazanin" panose="00000400000000000000" pitchFamily="2" charset="-78"/>
              </a:rPr>
              <a:t> فونت: </a:t>
            </a:r>
            <a:r>
              <a:rPr lang="en-US" sz="1600" b="1" dirty="0">
                <a:cs typeface="B Nazanin" panose="00000400000000000000" pitchFamily="2" charset="-78"/>
              </a:rPr>
              <a:t>B </a:t>
            </a:r>
            <a:r>
              <a:rPr lang="en-US" sz="1600" b="1" dirty="0" err="1">
                <a:cs typeface="B Nazanin" panose="00000400000000000000" pitchFamily="2" charset="-78"/>
              </a:rPr>
              <a:t>Nazanin</a:t>
            </a:r>
            <a:r>
              <a:rPr lang="fa-IR" sz="1600" b="1" dirty="0">
                <a:cs typeface="B Nazanin" panose="00000400000000000000" pitchFamily="2" charset="-78"/>
              </a:rPr>
              <a:t>، اندازه فونت  32ضخیم)</a:t>
            </a:r>
            <a:endParaRPr lang="en-US" sz="1600" dirty="0">
              <a:cs typeface="B Nazanin" panose="00000400000000000000" pitchFamily="2" charset="-78"/>
            </a:endParaRPr>
          </a:p>
          <a:p>
            <a:pPr lvl="0" algn="ctr" rtl="1"/>
            <a:r>
              <a:rPr lang="fa-IR" sz="1600" b="1" dirty="0">
                <a:cs typeface="B Nazanin" panose="00000400000000000000" pitchFamily="2" charset="-78"/>
              </a:rPr>
              <a:t>1-عنوان و  آدرس نويسنده اوّل</a:t>
            </a:r>
            <a:r>
              <a:rPr lang="en-US" sz="1600" b="1" dirty="0">
                <a:cs typeface="B Nazanin" panose="00000400000000000000" pitchFamily="2" charset="-78"/>
              </a:rPr>
              <a:t> </a:t>
            </a:r>
            <a:r>
              <a:rPr lang="fa-IR" sz="1600" b="1" dirty="0">
                <a:cs typeface="B Nazanin" panose="00000400000000000000" pitchFamily="2" charset="-78"/>
              </a:rPr>
              <a:t>(فونت: </a:t>
            </a:r>
            <a:r>
              <a:rPr lang="en-US" sz="1600" b="1" dirty="0">
                <a:cs typeface="B Nazanin" panose="00000400000000000000" pitchFamily="2" charset="-78"/>
              </a:rPr>
              <a:t>B </a:t>
            </a:r>
            <a:r>
              <a:rPr lang="en-US" sz="1600" b="1" dirty="0" err="1">
                <a:cs typeface="B Nazanin" panose="00000400000000000000" pitchFamily="2" charset="-78"/>
              </a:rPr>
              <a:t>Nazanin</a:t>
            </a:r>
            <a:r>
              <a:rPr lang="fa-IR" sz="1600" b="1" dirty="0">
                <a:cs typeface="B Nazanin" panose="00000400000000000000" pitchFamily="2" charset="-78"/>
              </a:rPr>
              <a:t>، اندازه فونت 28و ضخیم)</a:t>
            </a:r>
            <a:endParaRPr lang="en-US" sz="1600" dirty="0">
              <a:cs typeface="B Nazanin" panose="00000400000000000000" pitchFamily="2" charset="-78"/>
            </a:endParaRPr>
          </a:p>
          <a:p>
            <a:pPr algn="ctr"/>
            <a:r>
              <a:rPr lang="en-US" sz="1600" b="1" dirty="0">
                <a:cs typeface="B Nazanin" panose="00000400000000000000" pitchFamily="2" charset="-78"/>
              </a:rPr>
              <a:t>Email:</a:t>
            </a:r>
            <a:endParaRPr lang="en-US" sz="1600" dirty="0">
              <a:cs typeface="B Nazanin" panose="00000400000000000000" pitchFamily="2" charset="-78"/>
            </a:endParaRPr>
          </a:p>
          <a:p>
            <a:pPr algn="ctr" rtl="1"/>
            <a:r>
              <a:rPr lang="fa-IR" sz="1600" b="1" dirty="0">
                <a:cs typeface="B Nazanin" panose="00000400000000000000" pitchFamily="2" charset="-78"/>
              </a:rPr>
              <a:t>2- عنوان و  آدرس نويسنده دوّم</a:t>
            </a:r>
            <a:r>
              <a:rPr lang="en-US" sz="1600" b="1" dirty="0">
                <a:cs typeface="B Nazanin" panose="00000400000000000000" pitchFamily="2" charset="-78"/>
              </a:rPr>
              <a:t> </a:t>
            </a:r>
            <a:r>
              <a:rPr lang="fa-IR" sz="1600" b="1" dirty="0">
                <a:cs typeface="B Nazanin" panose="00000400000000000000" pitchFamily="2" charset="-78"/>
              </a:rPr>
              <a:t>(فونت: </a:t>
            </a:r>
            <a:r>
              <a:rPr lang="en-US" sz="1600" b="1" dirty="0">
                <a:cs typeface="B Nazanin" panose="00000400000000000000" pitchFamily="2" charset="-78"/>
              </a:rPr>
              <a:t>B </a:t>
            </a:r>
            <a:r>
              <a:rPr lang="en-US" sz="1600" b="1" dirty="0" err="1">
                <a:cs typeface="B Nazanin" panose="00000400000000000000" pitchFamily="2" charset="-78"/>
              </a:rPr>
              <a:t>Nazanin</a:t>
            </a:r>
            <a:r>
              <a:rPr lang="fa-IR" sz="1600" b="1" dirty="0">
                <a:cs typeface="B Nazanin" panose="00000400000000000000" pitchFamily="2" charset="-78"/>
              </a:rPr>
              <a:t>، اندازه فونت 28و ضخیم)</a:t>
            </a:r>
            <a:endParaRPr lang="en-US" sz="1600" dirty="0">
              <a:cs typeface="B Nazanin" panose="00000400000000000000" pitchFamily="2" charset="-78"/>
            </a:endParaRPr>
          </a:p>
          <a:p>
            <a:pPr algn="ctr"/>
            <a:r>
              <a:rPr lang="en-US" sz="1600" b="1" dirty="0">
                <a:cs typeface="B Nazanin" panose="00000400000000000000" pitchFamily="2" charset="-78"/>
              </a:rPr>
              <a:t>Email:</a:t>
            </a:r>
            <a:endParaRPr lang="en-US" sz="1600" dirty="0">
              <a:cs typeface="B Nazanin" panose="00000400000000000000" pitchFamily="2" charset="-78"/>
            </a:endParaRPr>
          </a:p>
          <a:p>
            <a:r>
              <a:rPr lang="en-US" sz="1600" b="1" dirty="0">
                <a:cs typeface="B Nazanin" panose="00000400000000000000" pitchFamily="2" charset="-78"/>
              </a:rPr>
              <a:t> </a:t>
            </a:r>
            <a:endParaRPr lang="en-US" sz="1600" dirty="0">
              <a:cs typeface="B Nazanin" panose="00000400000000000000" pitchFamily="2" charset="-78"/>
            </a:endParaRP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1</a:t>
            </a:fld>
            <a:endParaRPr lang="en-US"/>
          </a:p>
        </p:txBody>
      </p:sp>
      <p:pic>
        <p:nvPicPr>
          <p:cNvPr id="2050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" y="-1"/>
            <a:ext cx="9128490" cy="150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21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endParaRPr lang="fa-IR" dirty="0">
              <a:cs typeface="B Nazanin" panose="00000400000000000000" pitchFamily="2" charset="-78"/>
            </a:endParaRP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چکیده "خلاصه جامعی از چهار پاراگراف پیشینه، روش تحقیق، یافته ها و نتیجه گیری با افعال«</a:t>
            </a:r>
          </a:p>
          <a:p>
            <a:pPr algn="just" rtl="1"/>
            <a:r>
              <a:rPr lang="fa-IR" dirty="0">
                <a:cs typeface="B Nazanin" panose="00000400000000000000" pitchFamily="2" charset="-78"/>
              </a:rPr>
              <a:t>فونت  </a:t>
            </a:r>
          </a:p>
          <a:p>
            <a:pPr algn="just" rtl="1"/>
            <a:r>
              <a:rPr lang="en-US" dirty="0">
                <a:cs typeface="B Nazanin" panose="00000400000000000000" pitchFamily="2" charset="-78"/>
              </a:rPr>
              <a:t>B </a:t>
            </a:r>
            <a:r>
              <a:rPr lang="en-US" dirty="0" err="1">
                <a:cs typeface="B Nazanin" panose="00000400000000000000" pitchFamily="2" charset="-78"/>
              </a:rPr>
              <a:t>Nazanin</a:t>
            </a:r>
            <a:r>
              <a:rPr lang="fa-IR" dirty="0">
                <a:cs typeface="B Nazanin" panose="00000400000000000000" pitchFamily="2" charset="-78"/>
              </a:rPr>
              <a:t> اندازه فونت 36</a:t>
            </a:r>
          </a:p>
          <a:p>
            <a:pPr algn="just" rtl="1"/>
            <a:endParaRPr lang="fa-IR" dirty="0">
              <a:cs typeface="B Nazanin" panose="00000400000000000000" pitchFamily="2" charset="-78"/>
            </a:endParaRPr>
          </a:p>
          <a:p>
            <a:pPr algn="just" rtl="1"/>
            <a:r>
              <a:rPr lang="ar-IQ" dirty="0">
                <a:cs typeface="B Nazanin" panose="00000400000000000000" pitchFamily="2" charset="-78"/>
              </a:rPr>
              <a:t>كليد واژه‌ها:</a:t>
            </a:r>
            <a:r>
              <a:rPr lang="fa-IR" dirty="0">
                <a:cs typeface="B Nazanin" panose="00000400000000000000" pitchFamily="2" charset="-78"/>
              </a:rPr>
              <a:t>.......</a:t>
            </a:r>
            <a:endParaRPr lang="ar-IQ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" y="-1"/>
            <a:ext cx="9128490" cy="150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70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fa-IR" dirty="0">
                <a:cs typeface="B Lotus" panose="00000400000000000000" pitchFamily="2" charset="-78"/>
              </a:rPr>
              <a:t>مقدمه "مختصری مستند از کلیات تحقیق که شامل معرفی موضوع، اهمیت مقاله ، افعال آینده و ادبیات تحقیق " </a:t>
            </a:r>
          </a:p>
          <a:p>
            <a:pPr algn="just" rtl="1"/>
            <a:r>
              <a:rPr lang="en-US" dirty="0">
                <a:cs typeface="B Nazanin" panose="00000400000000000000" pitchFamily="2" charset="-78"/>
              </a:rPr>
              <a:t>B </a:t>
            </a:r>
            <a:r>
              <a:rPr lang="en-US" dirty="0" err="1">
                <a:cs typeface="B Nazanin" panose="00000400000000000000" pitchFamily="2" charset="-78"/>
              </a:rPr>
              <a:t>Nazanin</a:t>
            </a:r>
            <a:r>
              <a:rPr lang="fa-IR" dirty="0">
                <a:cs typeface="B Nazanin" panose="00000400000000000000" pitchFamily="2" charset="-78"/>
              </a:rPr>
              <a:t> اندازه فونت  36</a:t>
            </a:r>
          </a:p>
          <a:p>
            <a:pPr algn="just" rtl="1"/>
            <a:endParaRPr lang="ar-IQ" dirty="0">
              <a:cs typeface="B Lotus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" y="-1"/>
            <a:ext cx="9128490" cy="150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33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6670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endParaRPr lang="fa-IR" dirty="0">
              <a:cs typeface="B Lotus" panose="00000400000000000000" pitchFamily="2" charset="-78"/>
            </a:endParaRPr>
          </a:p>
          <a:p>
            <a:pPr algn="just" rtl="1"/>
            <a:r>
              <a:rPr lang="fa-IR" b="1" dirty="0">
                <a:cs typeface="B Lotus" panose="00000400000000000000" pitchFamily="2" charset="-78"/>
              </a:rPr>
              <a:t>مواد و روش </a:t>
            </a:r>
          </a:p>
          <a:p>
            <a:pPr algn="just" rtl="1"/>
            <a:r>
              <a:rPr lang="ar-IQ" dirty="0">
                <a:cs typeface="B Lotus" panose="00000400000000000000" pitchFamily="2" charset="-78"/>
              </a:rPr>
              <a:t>روش شناسی علمی تحقیق: ابزار و مقیاس اندازه گیری، روش جمع آوری دادهها و شواهد علمی </a:t>
            </a:r>
            <a:endParaRPr lang="fa-IR" dirty="0">
              <a:cs typeface="B Lotus" panose="00000400000000000000" pitchFamily="2" charset="-78"/>
            </a:endParaRPr>
          </a:p>
          <a:p>
            <a:pPr algn="just" rtl="1"/>
            <a:r>
              <a:rPr lang="ar-IQ" dirty="0">
                <a:cs typeface="B Lotus" panose="00000400000000000000" pitchFamily="2" charset="-78"/>
              </a:rPr>
              <a:t>پرسش نامه، مصاحبه یا سایر آزمون ها -متغییر ها -شیوه تحلیل الگو ها و فرضیات </a:t>
            </a:r>
            <a:endParaRPr lang="fa-IR" dirty="0">
              <a:cs typeface="B Lotus" panose="00000400000000000000" pitchFamily="2" charset="-78"/>
            </a:endParaRPr>
          </a:p>
          <a:p>
            <a:pPr algn="just" rtl="1"/>
            <a:r>
              <a:rPr lang="en-US" dirty="0">
                <a:cs typeface="B Nazanin" panose="00000400000000000000" pitchFamily="2" charset="-78"/>
              </a:rPr>
              <a:t>B </a:t>
            </a:r>
            <a:r>
              <a:rPr lang="en-US" dirty="0" err="1">
                <a:cs typeface="B Nazanin" panose="00000400000000000000" pitchFamily="2" charset="-78"/>
              </a:rPr>
              <a:t>Nazanin</a:t>
            </a:r>
            <a:r>
              <a:rPr lang="fa-IR" dirty="0">
                <a:cs typeface="B Nazanin" panose="00000400000000000000" pitchFamily="2" charset="-78"/>
              </a:rPr>
              <a:t> اندازه </a:t>
            </a:r>
            <a:r>
              <a:rPr lang="fa-IR" dirty="0">
                <a:cs typeface="B Lotus" panose="00000400000000000000" pitchFamily="2" charset="-78"/>
              </a:rPr>
              <a:t>فونت36</a:t>
            </a:r>
          </a:p>
          <a:p>
            <a:pPr algn="just" rtl="1"/>
            <a:endParaRPr lang="fa-IR" dirty="0">
              <a:cs typeface="B Lotus" panose="00000400000000000000" pitchFamily="2" charset="-78"/>
            </a:endParaRPr>
          </a:p>
          <a:p>
            <a:pPr algn="just" rtl="1"/>
            <a:endParaRPr lang="fa-IR" dirty="0">
              <a:cs typeface="B Lotus" panose="00000400000000000000" pitchFamily="2" charset="-78"/>
            </a:endParaRPr>
          </a:p>
          <a:p>
            <a:pPr algn="just" rtl="1"/>
            <a:endParaRPr lang="ar-IQ" dirty="0">
              <a:cs typeface="B Lotus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" y="-1"/>
            <a:ext cx="9128490" cy="150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25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296733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IQ" dirty="0">
                <a:cs typeface="B Nazanin" panose="00000400000000000000" pitchFamily="2" charset="-78"/>
              </a:rPr>
              <a:t>یافته های تحقیق </a:t>
            </a:r>
            <a:endParaRPr lang="fa-IR" dirty="0">
              <a:cs typeface="B Nazanin" panose="00000400000000000000" pitchFamily="2" charset="-78"/>
            </a:endParaRPr>
          </a:p>
          <a:p>
            <a:pPr algn="just" rtl="1"/>
            <a:r>
              <a:rPr lang="ar-IQ" dirty="0">
                <a:cs typeface="B Nazanin" panose="00000400000000000000" pitchFamily="2" charset="-78"/>
              </a:rPr>
              <a:t>(بیان یافته ها، نوآوری یا نواندیشی مقاله)</a:t>
            </a:r>
            <a:endParaRPr lang="fa-IR" dirty="0">
              <a:cs typeface="B Nazanin" panose="00000400000000000000" pitchFamily="2" charset="-78"/>
            </a:endParaRPr>
          </a:p>
          <a:p>
            <a:pPr algn="just" rtl="1"/>
            <a:r>
              <a:rPr lang="ar-IQ" dirty="0">
                <a:cs typeface="B Nazanin" panose="00000400000000000000" pitchFamily="2" charset="-78"/>
              </a:rPr>
              <a:t>( روشها و آزمون های آماری جهت بررسی نتایج و تحلیل کیفی دادهها)  </a:t>
            </a:r>
            <a:endParaRPr lang="fa-IR" dirty="0">
              <a:cs typeface="B Nazanin" panose="00000400000000000000" pitchFamily="2" charset="-78"/>
            </a:endParaRPr>
          </a:p>
          <a:p>
            <a:pPr algn="just" rtl="1"/>
            <a:r>
              <a:rPr lang="en-US" dirty="0">
                <a:cs typeface="B Nazanin" panose="00000400000000000000" pitchFamily="2" charset="-78"/>
              </a:rPr>
              <a:t>B </a:t>
            </a:r>
            <a:r>
              <a:rPr lang="en-US" dirty="0" err="1">
                <a:cs typeface="B Nazanin" panose="00000400000000000000" pitchFamily="2" charset="-78"/>
              </a:rPr>
              <a:t>Nazanin</a:t>
            </a:r>
            <a:r>
              <a:rPr lang="fa-IR" dirty="0">
                <a:cs typeface="B Nazanin" panose="00000400000000000000" pitchFamily="2" charset="-78"/>
              </a:rPr>
              <a:t> اندازه فونت  36</a:t>
            </a:r>
            <a:r>
              <a:rPr lang="ar-IQ" dirty="0">
                <a:cs typeface="B Nazanin" panose="00000400000000000000" pitchFamily="2" charset="-78"/>
              </a:rPr>
              <a:t> 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" y="-1"/>
            <a:ext cx="9128490" cy="150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3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55183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IQ" dirty="0">
                <a:cs typeface="B Lotus" panose="00000400000000000000" pitchFamily="2" charset="-78"/>
              </a:rPr>
              <a:t>بحث و نتیجه گیری</a:t>
            </a:r>
            <a:endParaRPr lang="fa-IR" dirty="0">
              <a:cs typeface="B Lotus" panose="00000400000000000000" pitchFamily="2" charset="-78"/>
            </a:endParaRPr>
          </a:p>
          <a:p>
            <a:pPr algn="just" rtl="1"/>
            <a:r>
              <a:rPr lang="ar-IQ" dirty="0">
                <a:cs typeface="B Lotus" panose="00000400000000000000" pitchFamily="2" charset="-78"/>
              </a:rPr>
              <a:t>مقایسه نوآوری حاضر با نوآوری مقالات معتبر پیشینه،منحصر به فرد بودن یافته های تحقیق،ارائه پیشنهادات عملی برای حل مسئلهای در دنیای واقعی جهت گسترش و تولید دانش وارزش کابردی حاصل از یافته های تحقیق</a:t>
            </a:r>
            <a:endParaRPr lang="fa-IR" dirty="0">
              <a:cs typeface="B Lotus" panose="00000400000000000000" pitchFamily="2" charset="-78"/>
            </a:endParaRPr>
          </a:p>
          <a:p>
            <a:pPr algn="just" rtl="1"/>
            <a:r>
              <a:rPr lang="en-US" dirty="0">
                <a:cs typeface="B Nazanin" panose="00000400000000000000" pitchFamily="2" charset="-78"/>
              </a:rPr>
              <a:t>B </a:t>
            </a:r>
            <a:r>
              <a:rPr lang="en-US" dirty="0" err="1">
                <a:cs typeface="B Nazanin" panose="00000400000000000000" pitchFamily="2" charset="-78"/>
              </a:rPr>
              <a:t>Nazanin</a:t>
            </a:r>
            <a:r>
              <a:rPr lang="fa-IR" dirty="0">
                <a:cs typeface="B Nazanin" panose="00000400000000000000" pitchFamily="2" charset="-78"/>
              </a:rPr>
              <a:t> اندازه فونت  36</a:t>
            </a:r>
          </a:p>
          <a:p>
            <a:pPr algn="just" rtl="1"/>
            <a:r>
              <a:rPr lang="ar-IQ" dirty="0">
                <a:cs typeface="B Lotus" panose="00000400000000000000" pitchFamily="2" charset="-78"/>
              </a:rPr>
              <a:t> </a:t>
            </a:r>
            <a:endParaRPr lang="en-US" dirty="0">
              <a:cs typeface="B Lotus" panose="00000400000000000000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" y="-1"/>
            <a:ext cx="9128490" cy="150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25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ar-IQ" dirty="0">
                <a:cs typeface="B Lotus" panose="00000400000000000000" pitchFamily="2" charset="-78"/>
              </a:rPr>
              <a:t>منابع و ماخذ</a:t>
            </a:r>
            <a:endParaRPr lang="fa-IR" dirty="0">
              <a:cs typeface="B Lotus" panose="00000400000000000000" pitchFamily="2" charset="-78"/>
            </a:endParaRPr>
          </a:p>
          <a:p>
            <a:pPr algn="just" rtl="1"/>
            <a:r>
              <a:rPr lang="en-US" dirty="0">
                <a:cs typeface="B Nazanin" panose="00000400000000000000" pitchFamily="2" charset="-78"/>
              </a:rPr>
              <a:t>B </a:t>
            </a:r>
            <a:r>
              <a:rPr lang="en-US" dirty="0" err="1">
                <a:cs typeface="B Nazanin" panose="00000400000000000000" pitchFamily="2" charset="-78"/>
              </a:rPr>
              <a:t>Nazanin</a:t>
            </a:r>
            <a:r>
              <a:rPr lang="fa-IR" dirty="0">
                <a:cs typeface="B Nazanin" panose="00000400000000000000" pitchFamily="2" charset="-78"/>
              </a:rPr>
              <a:t> اندازه فونت  36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" y="-1"/>
            <a:ext cx="9128490" cy="150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0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75335" y="3276600"/>
            <a:ext cx="13933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dirty="0"/>
              <a:t>تشکر وقدردانی </a:t>
            </a:r>
          </a:p>
          <a:p>
            <a:pPr algn="ctr"/>
            <a:r>
              <a:rPr lang="fa-IR" dirty="0"/>
              <a:t>پایان </a:t>
            </a:r>
          </a:p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774C-B708-41EC-96BD-C80CB1E85789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2" descr="C:\Users\fatemeh.eyvazi\Desktop\همایش بهینه سازی انرژی\heder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" y="-1"/>
            <a:ext cx="9128490" cy="150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39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3E3D2D"/>
      </a:dk2>
      <a:lt2>
        <a:srgbClr val="C2FD63"/>
      </a:lt2>
      <a:accent1>
        <a:srgbClr val="7AC402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4277</TotalTime>
  <Words>251</Words>
  <Application>Microsoft Office PowerPoint</Application>
  <PresentationFormat>On-screen Show (4:3)</PresentationFormat>
  <Paragraphs>43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 بسم الله الرحمن الرحیم  عنوان ....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مقاله برتر گروه ....</dc:title>
  <dc:creator>martpc</dc:creator>
  <cp:lastModifiedBy>fatemeh eyvazi</cp:lastModifiedBy>
  <cp:revision>30</cp:revision>
  <dcterms:created xsi:type="dcterms:W3CDTF">2016-12-29T16:17:13Z</dcterms:created>
  <dcterms:modified xsi:type="dcterms:W3CDTF">2024-04-02T06:43:45Z</dcterms:modified>
</cp:coreProperties>
</file>