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2860000" cy="26517600"/>
  <p:notesSz cx="6858000" cy="9144000"/>
  <p:defaultText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8352">
          <p15:clr>
            <a:srgbClr val="A4A3A4"/>
          </p15:clr>
        </p15:guide>
        <p15:guide id="2" pos="7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2622" y="0"/>
      </p:cViewPr>
      <p:guideLst>
        <p:guide orient="horz" pos="8352"/>
        <p:guide pos="7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EB6D9-D92E-4720-B907-EF43BB1ED678}" type="datetimeFigureOut">
              <a:rPr lang="en-US" smtClean="0"/>
              <a:t>6/10/2025</a:t>
            </a:fld>
            <a:endParaRPr lang="en-US"/>
          </a:p>
        </p:txBody>
      </p:sp>
      <p:sp>
        <p:nvSpPr>
          <p:cNvPr id="4" name="Slide Image Placeholder 3"/>
          <p:cNvSpPr>
            <a:spLocks noGrp="1" noRot="1" noChangeAspect="1"/>
          </p:cNvSpPr>
          <p:nvPr>
            <p:ph type="sldImg" idx="2"/>
          </p:nvPr>
        </p:nvSpPr>
        <p:spPr>
          <a:xfrm>
            <a:off x="1951038" y="685800"/>
            <a:ext cx="2955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AF8CC-F1DD-410C-A540-814CC7760B85}" type="slidenum">
              <a:rPr lang="en-US" smtClean="0"/>
              <a:t>‹#›</a:t>
            </a:fld>
            <a:endParaRPr lang="en-US"/>
          </a:p>
        </p:txBody>
      </p:sp>
    </p:spTree>
    <p:extLst>
      <p:ext uri="{BB962C8B-B14F-4D97-AF65-F5344CB8AC3E}">
        <p14:creationId xmlns:p14="http://schemas.microsoft.com/office/powerpoint/2010/main" val="3590797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AF8CC-F1DD-410C-A540-814CC7760B85}" type="slidenum">
              <a:rPr lang="en-US" smtClean="0"/>
              <a:t>1</a:t>
            </a:fld>
            <a:endParaRPr lang="en-US"/>
          </a:p>
        </p:txBody>
      </p:sp>
    </p:spTree>
    <p:extLst>
      <p:ext uri="{BB962C8B-B14F-4D97-AF65-F5344CB8AC3E}">
        <p14:creationId xmlns:p14="http://schemas.microsoft.com/office/powerpoint/2010/main" val="1904292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8237645"/>
            <a:ext cx="19431000" cy="5684097"/>
          </a:xfrm>
        </p:spPr>
        <p:txBody>
          <a:bodyPr/>
          <a:lstStyle/>
          <a:p>
            <a:r>
              <a:rPr lang="en-US"/>
              <a:t>Click to edit Master title style</a:t>
            </a:r>
          </a:p>
        </p:txBody>
      </p:sp>
      <p:sp>
        <p:nvSpPr>
          <p:cNvPr id="3" name="Subtitle 2"/>
          <p:cNvSpPr>
            <a:spLocks noGrp="1"/>
          </p:cNvSpPr>
          <p:nvPr>
            <p:ph type="subTitle" idx="1"/>
          </p:nvPr>
        </p:nvSpPr>
        <p:spPr>
          <a:xfrm>
            <a:off x="3429000" y="15026640"/>
            <a:ext cx="16002000" cy="6776720"/>
          </a:xfrm>
        </p:spPr>
        <p:txBody>
          <a:bodyPr/>
          <a:lstStyle>
            <a:lvl1pPr marL="0" indent="0" algn="ctr">
              <a:buNone/>
              <a:defRPr>
                <a:solidFill>
                  <a:schemeClr val="tx1">
                    <a:tint val="75000"/>
                  </a:schemeClr>
                </a:solidFill>
              </a:defRPr>
            </a:lvl1pPr>
            <a:lvl2pPr marL="1410782" indent="0" algn="ctr">
              <a:buNone/>
              <a:defRPr>
                <a:solidFill>
                  <a:schemeClr val="tx1">
                    <a:tint val="75000"/>
                  </a:schemeClr>
                </a:solidFill>
              </a:defRPr>
            </a:lvl2pPr>
            <a:lvl3pPr marL="2821564" indent="0" algn="ctr">
              <a:buNone/>
              <a:defRPr>
                <a:solidFill>
                  <a:schemeClr val="tx1">
                    <a:tint val="75000"/>
                  </a:schemeClr>
                </a:solidFill>
              </a:defRPr>
            </a:lvl3pPr>
            <a:lvl4pPr marL="4232346" indent="0" algn="ctr">
              <a:buNone/>
              <a:defRPr>
                <a:solidFill>
                  <a:schemeClr val="tx1">
                    <a:tint val="75000"/>
                  </a:schemeClr>
                </a:solidFill>
              </a:defRPr>
            </a:lvl4pPr>
            <a:lvl5pPr marL="5643128" indent="0" algn="ctr">
              <a:buNone/>
              <a:defRPr>
                <a:solidFill>
                  <a:schemeClr val="tx1">
                    <a:tint val="75000"/>
                  </a:schemeClr>
                </a:solidFill>
              </a:defRPr>
            </a:lvl5pPr>
            <a:lvl6pPr marL="7053910" indent="0" algn="ctr">
              <a:buNone/>
              <a:defRPr>
                <a:solidFill>
                  <a:schemeClr val="tx1">
                    <a:tint val="75000"/>
                  </a:schemeClr>
                </a:solidFill>
              </a:defRPr>
            </a:lvl6pPr>
            <a:lvl7pPr marL="8464692" indent="0" algn="ctr">
              <a:buNone/>
              <a:defRPr>
                <a:solidFill>
                  <a:schemeClr val="tx1">
                    <a:tint val="75000"/>
                  </a:schemeClr>
                </a:solidFill>
              </a:defRPr>
            </a:lvl7pPr>
            <a:lvl8pPr marL="9875474" indent="0" algn="ctr">
              <a:buNone/>
              <a:defRPr>
                <a:solidFill>
                  <a:schemeClr val="tx1">
                    <a:tint val="75000"/>
                  </a:schemeClr>
                </a:solidFill>
              </a:defRPr>
            </a:lvl8pPr>
            <a:lvl9pPr marL="112862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C31449-DD4F-47EE-945C-FED0D8DEE585}"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60477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63453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433750" y="4106547"/>
            <a:ext cx="12858750" cy="874835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57500" y="4106547"/>
            <a:ext cx="38195250" cy="874835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19580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05622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5783" y="17040015"/>
            <a:ext cx="19431000" cy="5266690"/>
          </a:xfrm>
        </p:spPr>
        <p:txBody>
          <a:bodyPr anchor="t"/>
          <a:lstStyle>
            <a:lvl1pPr algn="l">
              <a:defRPr sz="12300" b="1" cap="all"/>
            </a:lvl1pPr>
          </a:lstStyle>
          <a:p>
            <a:r>
              <a:rPr lang="en-US"/>
              <a:t>Click to edit Master title style</a:t>
            </a:r>
          </a:p>
        </p:txBody>
      </p:sp>
      <p:sp>
        <p:nvSpPr>
          <p:cNvPr id="3" name="Text Placeholder 2"/>
          <p:cNvSpPr>
            <a:spLocks noGrp="1"/>
          </p:cNvSpPr>
          <p:nvPr>
            <p:ph type="body" idx="1"/>
          </p:nvPr>
        </p:nvSpPr>
        <p:spPr>
          <a:xfrm>
            <a:off x="1805783" y="11239292"/>
            <a:ext cx="19431000" cy="5800723"/>
          </a:xfrm>
        </p:spPr>
        <p:txBody>
          <a:bodyPr anchor="b"/>
          <a:lstStyle>
            <a:lvl1pPr marL="0" indent="0">
              <a:buNone/>
              <a:defRPr sz="6200">
                <a:solidFill>
                  <a:schemeClr val="tx1">
                    <a:tint val="75000"/>
                  </a:schemeClr>
                </a:solidFill>
              </a:defRPr>
            </a:lvl1pPr>
            <a:lvl2pPr marL="1410782" indent="0">
              <a:buNone/>
              <a:defRPr sz="5600">
                <a:solidFill>
                  <a:schemeClr val="tx1">
                    <a:tint val="75000"/>
                  </a:schemeClr>
                </a:solidFill>
              </a:defRPr>
            </a:lvl2pPr>
            <a:lvl3pPr marL="2821564" indent="0">
              <a:buNone/>
              <a:defRPr sz="4900">
                <a:solidFill>
                  <a:schemeClr val="tx1">
                    <a:tint val="75000"/>
                  </a:schemeClr>
                </a:solidFill>
              </a:defRPr>
            </a:lvl3pPr>
            <a:lvl4pPr marL="4232346" indent="0">
              <a:buNone/>
              <a:defRPr sz="4300">
                <a:solidFill>
                  <a:schemeClr val="tx1">
                    <a:tint val="75000"/>
                  </a:schemeClr>
                </a:solidFill>
              </a:defRPr>
            </a:lvl4pPr>
            <a:lvl5pPr marL="5643128" indent="0">
              <a:buNone/>
              <a:defRPr sz="4300">
                <a:solidFill>
                  <a:schemeClr val="tx1">
                    <a:tint val="75000"/>
                  </a:schemeClr>
                </a:solidFill>
              </a:defRPr>
            </a:lvl5pPr>
            <a:lvl6pPr marL="7053910" indent="0">
              <a:buNone/>
              <a:defRPr sz="4300">
                <a:solidFill>
                  <a:schemeClr val="tx1">
                    <a:tint val="75000"/>
                  </a:schemeClr>
                </a:solidFill>
              </a:defRPr>
            </a:lvl6pPr>
            <a:lvl7pPr marL="8464692" indent="0">
              <a:buNone/>
              <a:defRPr sz="4300">
                <a:solidFill>
                  <a:schemeClr val="tx1">
                    <a:tint val="75000"/>
                  </a:schemeClr>
                </a:solidFill>
              </a:defRPr>
            </a:lvl7pPr>
            <a:lvl8pPr marL="9875474" indent="0">
              <a:buNone/>
              <a:defRPr sz="4300">
                <a:solidFill>
                  <a:schemeClr val="tx1">
                    <a:tint val="75000"/>
                  </a:schemeClr>
                </a:solidFill>
              </a:defRPr>
            </a:lvl8pPr>
            <a:lvl9pPr marL="11286256" indent="0">
              <a:buNone/>
              <a:defRPr sz="4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C31449-DD4F-47EE-945C-FED0D8DEE585}"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59643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57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8765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C31449-DD4F-47EE-945C-FED0D8DEE585}"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26669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1934"/>
            <a:ext cx="20574000" cy="4419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43000" y="5935770"/>
            <a:ext cx="10100470"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4" name="Content Placeholder 3"/>
          <p:cNvSpPr>
            <a:spLocks noGrp="1"/>
          </p:cNvSpPr>
          <p:nvPr>
            <p:ph sz="half" idx="2"/>
          </p:nvPr>
        </p:nvSpPr>
        <p:spPr>
          <a:xfrm>
            <a:off x="1143000" y="8409516"/>
            <a:ext cx="10100470"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612564" y="5935770"/>
            <a:ext cx="10104438"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6" name="Content Placeholder 5"/>
          <p:cNvSpPr>
            <a:spLocks noGrp="1"/>
          </p:cNvSpPr>
          <p:nvPr>
            <p:ph sz="quarter" idx="4"/>
          </p:nvPr>
        </p:nvSpPr>
        <p:spPr>
          <a:xfrm>
            <a:off x="11612564" y="8409516"/>
            <a:ext cx="10104438"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C31449-DD4F-47EE-945C-FED0D8DEE585}" type="datetimeFigureOut">
              <a:rPr lang="en-US" smtClean="0"/>
              <a:t>6/10/2025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3130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C31449-DD4F-47EE-945C-FED0D8DEE585}" type="datetimeFigureOut">
              <a:rPr lang="en-US" smtClean="0"/>
              <a:t>6/10/2025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09098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31449-DD4F-47EE-945C-FED0D8DEE585}" type="datetimeFigureOut">
              <a:rPr lang="en-US" smtClean="0"/>
              <a:t>6/10/2025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44335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1" y="1055793"/>
            <a:ext cx="7520783" cy="4493260"/>
          </a:xfrm>
        </p:spPr>
        <p:txBody>
          <a:bodyPr anchor="b"/>
          <a:lstStyle>
            <a:lvl1pPr algn="l">
              <a:defRPr sz="6200" b="1"/>
            </a:lvl1pPr>
          </a:lstStyle>
          <a:p>
            <a:r>
              <a:rPr lang="en-US"/>
              <a:t>Click to edit Master title style</a:t>
            </a:r>
          </a:p>
        </p:txBody>
      </p:sp>
      <p:sp>
        <p:nvSpPr>
          <p:cNvPr id="3" name="Content Placeholder 2"/>
          <p:cNvSpPr>
            <a:spLocks noGrp="1"/>
          </p:cNvSpPr>
          <p:nvPr>
            <p:ph idx="1"/>
          </p:nvPr>
        </p:nvSpPr>
        <p:spPr>
          <a:xfrm>
            <a:off x="8937625" y="1055795"/>
            <a:ext cx="12779375" cy="22632037"/>
          </a:xfrm>
        </p:spPr>
        <p:txBody>
          <a:bodyPr/>
          <a:lstStyle>
            <a:lvl1pPr>
              <a:defRPr sz="9900"/>
            </a:lvl1pPr>
            <a:lvl2pPr>
              <a:defRPr sz="8600"/>
            </a:lvl2pPr>
            <a:lvl3pPr>
              <a:defRPr sz="74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1" y="5549055"/>
            <a:ext cx="7520783" cy="18138777"/>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97592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80720" y="18562320"/>
            <a:ext cx="13716000" cy="2191387"/>
          </a:xfrm>
        </p:spPr>
        <p:txBody>
          <a:bodyPr anchor="b"/>
          <a:lstStyle>
            <a:lvl1pPr algn="l">
              <a:defRPr sz="6200" b="1"/>
            </a:lvl1pPr>
          </a:lstStyle>
          <a:p>
            <a:r>
              <a:rPr lang="en-US"/>
              <a:t>Click to edit Master title style</a:t>
            </a:r>
          </a:p>
        </p:txBody>
      </p:sp>
      <p:sp>
        <p:nvSpPr>
          <p:cNvPr id="3" name="Picture Placeholder 2"/>
          <p:cNvSpPr>
            <a:spLocks noGrp="1"/>
          </p:cNvSpPr>
          <p:nvPr>
            <p:ph type="pic" idx="1"/>
          </p:nvPr>
        </p:nvSpPr>
        <p:spPr>
          <a:xfrm>
            <a:off x="4480720" y="2369397"/>
            <a:ext cx="13716000" cy="15910560"/>
          </a:xfrm>
        </p:spPr>
        <p:txBody>
          <a:bodyPr/>
          <a:lstStyle>
            <a:lvl1pPr marL="0" indent="0">
              <a:buNone/>
              <a:defRPr sz="9900"/>
            </a:lvl1pPr>
            <a:lvl2pPr marL="1410782" indent="0">
              <a:buNone/>
              <a:defRPr sz="8600"/>
            </a:lvl2pPr>
            <a:lvl3pPr marL="2821564" indent="0">
              <a:buNone/>
              <a:defRPr sz="7400"/>
            </a:lvl3pPr>
            <a:lvl4pPr marL="4232346" indent="0">
              <a:buNone/>
              <a:defRPr sz="6200"/>
            </a:lvl4pPr>
            <a:lvl5pPr marL="5643128" indent="0">
              <a:buNone/>
              <a:defRPr sz="6200"/>
            </a:lvl5pPr>
            <a:lvl6pPr marL="7053910" indent="0">
              <a:buNone/>
              <a:defRPr sz="6200"/>
            </a:lvl6pPr>
            <a:lvl7pPr marL="8464692" indent="0">
              <a:buNone/>
              <a:defRPr sz="6200"/>
            </a:lvl7pPr>
            <a:lvl8pPr marL="9875474" indent="0">
              <a:buNone/>
              <a:defRPr sz="6200"/>
            </a:lvl8pPr>
            <a:lvl9pPr marL="11286256" indent="0">
              <a:buNone/>
              <a:defRPr sz="6200"/>
            </a:lvl9pPr>
          </a:lstStyle>
          <a:p>
            <a:endParaRPr lang="en-US"/>
          </a:p>
        </p:txBody>
      </p:sp>
      <p:sp>
        <p:nvSpPr>
          <p:cNvPr id="4" name="Text Placeholder 3"/>
          <p:cNvSpPr>
            <a:spLocks noGrp="1"/>
          </p:cNvSpPr>
          <p:nvPr>
            <p:ph type="body" sz="half" idx="2"/>
          </p:nvPr>
        </p:nvSpPr>
        <p:spPr>
          <a:xfrm>
            <a:off x="4480720" y="20753707"/>
            <a:ext cx="13716000" cy="3112133"/>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296345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061934"/>
            <a:ext cx="20574000" cy="4419600"/>
          </a:xfrm>
          <a:prstGeom prst="rect">
            <a:avLst/>
          </a:prstGeom>
        </p:spPr>
        <p:txBody>
          <a:bodyPr vert="horz" lIns="282156" tIns="141078" rIns="282156" bIns="141078" rtlCol="0" anchor="ctr">
            <a:normAutofit/>
          </a:bodyPr>
          <a:lstStyle/>
          <a:p>
            <a:r>
              <a:rPr lang="en-US"/>
              <a:t>Click to edit Master title style</a:t>
            </a:r>
          </a:p>
        </p:txBody>
      </p:sp>
      <p:sp>
        <p:nvSpPr>
          <p:cNvPr id="3" name="Text Placeholder 2"/>
          <p:cNvSpPr>
            <a:spLocks noGrp="1"/>
          </p:cNvSpPr>
          <p:nvPr>
            <p:ph type="body" idx="1"/>
          </p:nvPr>
        </p:nvSpPr>
        <p:spPr>
          <a:xfrm>
            <a:off x="1143000" y="6187442"/>
            <a:ext cx="20574000" cy="17500390"/>
          </a:xfrm>
          <a:prstGeom prst="rect">
            <a:avLst/>
          </a:prstGeom>
        </p:spPr>
        <p:txBody>
          <a:bodyPr vert="horz" lIns="282156" tIns="141078" rIns="282156" bIns="14107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24577888"/>
            <a:ext cx="5334000" cy="1411817"/>
          </a:xfrm>
          <a:prstGeom prst="rect">
            <a:avLst/>
          </a:prstGeom>
        </p:spPr>
        <p:txBody>
          <a:bodyPr vert="horz" lIns="282156" tIns="141078" rIns="282156" bIns="141078" rtlCol="0" anchor="ctr"/>
          <a:lstStyle>
            <a:lvl1pPr algn="l">
              <a:defRPr sz="3700">
                <a:solidFill>
                  <a:schemeClr val="tx1">
                    <a:tint val="75000"/>
                  </a:schemeClr>
                </a:solidFill>
              </a:defRPr>
            </a:lvl1pPr>
          </a:lstStyle>
          <a:p>
            <a:fld id="{0FC31449-DD4F-47EE-945C-FED0D8DEE585}" type="datetimeFigureOut">
              <a:rPr lang="en-US" smtClean="0"/>
              <a:t>6/10/2025</a:t>
            </a:fld>
            <a:endParaRPr lang="en-US"/>
          </a:p>
        </p:txBody>
      </p:sp>
      <p:sp>
        <p:nvSpPr>
          <p:cNvPr id="5" name="Footer Placeholder 4"/>
          <p:cNvSpPr>
            <a:spLocks noGrp="1"/>
          </p:cNvSpPr>
          <p:nvPr>
            <p:ph type="ftr" sz="quarter" idx="3"/>
          </p:nvPr>
        </p:nvSpPr>
        <p:spPr>
          <a:xfrm>
            <a:off x="7810500" y="24577888"/>
            <a:ext cx="7239000" cy="1411817"/>
          </a:xfrm>
          <a:prstGeom prst="rect">
            <a:avLst/>
          </a:prstGeom>
        </p:spPr>
        <p:txBody>
          <a:bodyPr vert="horz" lIns="282156" tIns="141078" rIns="282156" bIns="141078" rtlCol="0" anchor="ctr"/>
          <a:lstStyle>
            <a:lvl1pPr algn="ctr">
              <a:defRPr sz="3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383000" y="24577888"/>
            <a:ext cx="5334000" cy="1411817"/>
          </a:xfrm>
          <a:prstGeom prst="rect">
            <a:avLst/>
          </a:prstGeom>
        </p:spPr>
        <p:txBody>
          <a:bodyPr vert="horz" lIns="282156" tIns="141078" rIns="282156" bIns="141078" rtlCol="0" anchor="ctr"/>
          <a:lstStyle>
            <a:lvl1pPr algn="r">
              <a:defRPr sz="3700">
                <a:solidFill>
                  <a:schemeClr val="tx1">
                    <a:tint val="75000"/>
                  </a:schemeClr>
                </a:solidFill>
              </a:defRPr>
            </a:lvl1pPr>
          </a:lstStyle>
          <a:p>
            <a:fld id="{65E3A4A9-F7FD-4F76-9259-C26FE60BFD3A}" type="slidenum">
              <a:rPr lang="en-US" smtClean="0"/>
              <a:t>‹#›</a:t>
            </a:fld>
            <a:endParaRPr lang="en-US"/>
          </a:p>
        </p:txBody>
      </p:sp>
    </p:spTree>
    <p:extLst>
      <p:ext uri="{BB962C8B-B14F-4D97-AF65-F5344CB8AC3E}">
        <p14:creationId xmlns:p14="http://schemas.microsoft.com/office/powerpoint/2010/main" val="1265875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21564" rtl="0" eaLnBrk="1" latinLnBrk="0" hangingPunct="1">
        <a:spcBef>
          <a:spcPct val="0"/>
        </a:spcBef>
        <a:buNone/>
        <a:defRPr sz="13600" kern="1200">
          <a:solidFill>
            <a:schemeClr val="tx1"/>
          </a:solidFill>
          <a:latin typeface="+mj-lt"/>
          <a:ea typeface="+mj-ea"/>
          <a:cs typeface="+mj-cs"/>
        </a:defRPr>
      </a:lvl1pPr>
    </p:titleStyle>
    <p:bodyStyle>
      <a:lvl1pPr marL="1058087" indent="-1058087" algn="l" defTabSz="2821564" rtl="0" eaLnBrk="1" latinLnBrk="0" hangingPunct="1">
        <a:spcBef>
          <a:spcPct val="20000"/>
        </a:spcBef>
        <a:buFont typeface="Arial" panose="020B0604020202020204" pitchFamily="34" charset="0"/>
        <a:buChar char="•"/>
        <a:defRPr sz="9900" kern="1200">
          <a:solidFill>
            <a:schemeClr val="tx1"/>
          </a:solidFill>
          <a:latin typeface="+mn-lt"/>
          <a:ea typeface="+mn-ea"/>
          <a:cs typeface="+mn-cs"/>
        </a:defRPr>
      </a:lvl1pPr>
      <a:lvl2pPr marL="2292521" indent="-881739" algn="l" defTabSz="2821564" rtl="0" eaLnBrk="1" latinLnBrk="0" hangingPunct="1">
        <a:spcBef>
          <a:spcPct val="20000"/>
        </a:spcBef>
        <a:buFont typeface="Arial" panose="020B0604020202020204" pitchFamily="34" charset="0"/>
        <a:buChar char="–"/>
        <a:defRPr sz="8600" kern="1200">
          <a:solidFill>
            <a:schemeClr val="tx1"/>
          </a:solidFill>
          <a:latin typeface="+mn-lt"/>
          <a:ea typeface="+mn-ea"/>
          <a:cs typeface="+mn-cs"/>
        </a:defRPr>
      </a:lvl2pPr>
      <a:lvl3pPr marL="3526955" indent="-705391" algn="l" defTabSz="2821564" rtl="0" eaLnBrk="1" latinLnBrk="0" hangingPunct="1">
        <a:spcBef>
          <a:spcPct val="20000"/>
        </a:spcBef>
        <a:buFont typeface="Arial" panose="020B0604020202020204" pitchFamily="34" charset="0"/>
        <a:buChar char="•"/>
        <a:defRPr sz="7400" kern="1200">
          <a:solidFill>
            <a:schemeClr val="tx1"/>
          </a:solidFill>
          <a:latin typeface="+mn-lt"/>
          <a:ea typeface="+mn-ea"/>
          <a:cs typeface="+mn-cs"/>
        </a:defRPr>
      </a:lvl3pPr>
      <a:lvl4pPr marL="493773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4pPr>
      <a:lvl5pPr marL="6348519"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5pPr>
      <a:lvl6pPr marL="7759301"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6pPr>
      <a:lvl7pPr marL="9170083"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7pPr>
      <a:lvl8pPr marL="10580865"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8pPr>
      <a:lvl9pPr marL="1199164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9pPr>
    </p:bodyStyle>
    <p:other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343399" y="5683166"/>
            <a:ext cx="16613187" cy="29337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000" b="1" dirty="0">
                <a:solidFill>
                  <a:schemeClr val="tx1"/>
                </a:solidFill>
                <a:latin typeface="Times New Roman" panose="02020603050405020304" pitchFamily="18" charset="0"/>
                <a:cs typeface="Times New Roman" panose="02020603050405020304" pitchFamily="18" charset="0"/>
              </a:rPr>
              <a:t>First author, Second author, </a:t>
            </a:r>
          </a:p>
          <a:p>
            <a:pPr algn="ctr" rtl="1"/>
            <a:r>
              <a:rPr lang="en-US" sz="2000" b="1" dirty="0">
                <a:solidFill>
                  <a:schemeClr val="tx1"/>
                </a:solidFill>
                <a:latin typeface="Times New Roman" panose="02020603050405020304" pitchFamily="18" charset="0"/>
                <a:cs typeface="Times New Roman" panose="02020603050405020304" pitchFamily="18" charset="0"/>
              </a:rPr>
              <a:t>(Style: Times New Roman, 0000 </a:t>
            </a:r>
            <a:r>
              <a:rPr lang="en-US" sz="2000" b="1" dirty="0" err="1">
                <a:solidFill>
                  <a:schemeClr val="tx1"/>
                </a:solidFill>
                <a:latin typeface="Times New Roman" panose="02020603050405020304" pitchFamily="18" charset="0"/>
                <a:cs typeface="Times New Roman" panose="02020603050405020304" pitchFamily="18" charset="0"/>
              </a:rPr>
              <a:t>pt</a:t>
            </a:r>
            <a:r>
              <a:rPr lang="en-US" sz="2000" b="1" dirty="0">
                <a:solidFill>
                  <a:schemeClr val="tx1"/>
                </a:solidFill>
                <a:latin typeface="Times New Roman" panose="02020603050405020304" pitchFamily="18" charset="0"/>
                <a:cs typeface="Times New Roman" panose="02020603050405020304" pitchFamily="18" charset="0"/>
              </a:rPr>
              <a:t>)</a:t>
            </a:r>
          </a:p>
          <a:p>
            <a:pPr algn="ctr" rtl="1"/>
            <a:r>
              <a:rPr lang="en-US" sz="2000" b="1" dirty="0">
                <a:solidFill>
                  <a:schemeClr val="tx1"/>
                </a:solidFill>
                <a:latin typeface="Times New Roman" panose="02020603050405020304" pitchFamily="18" charset="0"/>
                <a:cs typeface="Times New Roman" panose="02020603050405020304" pitchFamily="18" charset="0"/>
              </a:rPr>
              <a:t> </a:t>
            </a:r>
          </a:p>
          <a:p>
            <a:pPr algn="ctr" rtl="1"/>
            <a:r>
              <a:rPr lang="en-US" sz="2000" b="1" dirty="0">
                <a:solidFill>
                  <a:schemeClr val="tx1"/>
                </a:solidFill>
                <a:latin typeface="Times New Roman" panose="02020603050405020304" pitchFamily="18" charset="0"/>
                <a:cs typeface="Times New Roman" panose="02020603050405020304" pitchFamily="18" charset="0"/>
              </a:rPr>
              <a:t>Email:</a:t>
            </a:r>
          </a:p>
          <a:p>
            <a:pPr algn="ctr" rtl="1"/>
            <a:r>
              <a:rPr lang="en-US" sz="2000" b="1" dirty="0">
                <a:solidFill>
                  <a:schemeClr val="tx1"/>
                </a:solidFill>
                <a:latin typeface="Times New Roman" panose="02020603050405020304" pitchFamily="18" charset="0"/>
                <a:cs typeface="Times New Roman" panose="02020603050405020304" pitchFamily="18" charset="0"/>
              </a:rPr>
              <a:t>Title and address for first author</a:t>
            </a:r>
          </a:p>
          <a:p>
            <a:pPr algn="ctr" rtl="1"/>
            <a:r>
              <a:rPr lang="en-US" sz="2000" b="1" dirty="0">
                <a:solidFill>
                  <a:schemeClr val="tx1"/>
                </a:solidFill>
                <a:latin typeface="Times New Roman" panose="02020603050405020304" pitchFamily="18" charset="0"/>
                <a:cs typeface="Times New Roman" panose="02020603050405020304" pitchFamily="18" charset="0"/>
              </a:rPr>
              <a:t>Email:</a:t>
            </a:r>
          </a:p>
          <a:p>
            <a:pPr algn="ctr" rtl="1"/>
            <a:r>
              <a:rPr lang="en-US" sz="2000" b="1" dirty="0">
                <a:solidFill>
                  <a:schemeClr val="tx1"/>
                </a:solidFill>
                <a:latin typeface="Times New Roman" panose="02020603050405020304" pitchFamily="18" charset="0"/>
                <a:cs typeface="Times New Roman" panose="02020603050405020304" pitchFamily="18" charset="0"/>
              </a:rPr>
              <a:t>Title and address for second author</a:t>
            </a:r>
          </a:p>
        </p:txBody>
      </p:sp>
      <p:sp>
        <p:nvSpPr>
          <p:cNvPr id="5" name="Rounded Rectangle 4"/>
          <p:cNvSpPr/>
          <p:nvPr/>
        </p:nvSpPr>
        <p:spPr>
          <a:xfrm>
            <a:off x="2686050" y="9092716"/>
            <a:ext cx="18364200" cy="3505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3600" dirty="0">
                <a:solidFill>
                  <a:schemeClr val="tx1"/>
                </a:solidFill>
                <a:latin typeface="Times New Roman" panose="02020603050405020304" pitchFamily="18" charset="0"/>
                <a:cs typeface="Times New Roman" panose="02020603050405020304" pitchFamily="18" charset="0"/>
              </a:rPr>
              <a:t>Abstract</a:t>
            </a:r>
          </a:p>
          <a:p>
            <a:pPr rtl="1"/>
            <a:r>
              <a:rPr lang="en-US" sz="3600" dirty="0">
                <a:solidFill>
                  <a:schemeClr val="tx1"/>
                </a:solidFill>
                <a:latin typeface="Times New Roman" panose="02020603050405020304" pitchFamily="18" charset="0"/>
                <a:cs typeface="Times New Roman" panose="02020603050405020304" pitchFamily="18" charset="0"/>
              </a:rPr>
              <a:t>A total summery from four background paragraphs, Research Methodology, findings and</a:t>
            </a:r>
            <a:r>
              <a:rPr lang="fa-IR" sz="3600" dirty="0">
                <a:solidFill>
                  <a:schemeClr val="tx1"/>
                </a:solidFill>
                <a:latin typeface="Times New Roman" panose="02020603050405020304" pitchFamily="18" charset="0"/>
                <a:cs typeface="Times New Roman" panose="02020603050405020304" pitchFamily="18" charset="0"/>
              </a:rPr>
              <a:t> </a:t>
            </a:r>
            <a:r>
              <a:rPr lang="en-US" sz="3600" dirty="0">
                <a:solidFill>
                  <a:schemeClr val="tx1"/>
                </a:solidFill>
                <a:latin typeface="Times New Roman" panose="02020603050405020304" pitchFamily="18" charset="0"/>
                <a:cs typeface="Times New Roman" panose="02020603050405020304" pitchFamily="18" charset="0"/>
              </a:rPr>
              <a:t>discussions with verbs</a:t>
            </a:r>
          </a:p>
          <a:p>
            <a:pPr rtl="1"/>
            <a:r>
              <a:rPr lang="en-US" sz="3600" dirty="0">
                <a:solidFill>
                  <a:schemeClr val="tx1"/>
                </a:solidFill>
                <a:latin typeface="Times New Roman" panose="02020603050405020304" pitchFamily="18" charset="0"/>
                <a:cs typeface="Times New Roman" panose="02020603050405020304" pitchFamily="18" charset="0"/>
              </a:rPr>
              <a:t>(Style: Times New Roman, 40 </a:t>
            </a:r>
            <a:r>
              <a:rPr lang="en-US" sz="3600" dirty="0" err="1">
                <a:solidFill>
                  <a:schemeClr val="tx1"/>
                </a:solidFill>
                <a:latin typeface="Times New Roman" panose="02020603050405020304" pitchFamily="18" charset="0"/>
                <a:cs typeface="Times New Roman" panose="02020603050405020304" pitchFamily="18" charset="0"/>
              </a:rPr>
              <a:t>pt</a:t>
            </a:r>
            <a:r>
              <a:rPr lang="en-US" sz="3600" dirty="0">
                <a:solidFill>
                  <a:schemeClr val="tx1"/>
                </a:solidFill>
                <a:latin typeface="Times New Roman" panose="02020603050405020304" pitchFamily="18" charset="0"/>
                <a:cs typeface="Times New Roman" panose="02020603050405020304" pitchFamily="18" charset="0"/>
              </a:rPr>
              <a:t>)</a:t>
            </a:r>
          </a:p>
          <a:p>
            <a:pPr rtl="1"/>
            <a:endParaRPr lang="en-US" sz="3600" dirty="0">
              <a:solidFill>
                <a:schemeClr val="tx1"/>
              </a:solidFill>
              <a:latin typeface="Times New Roman" panose="02020603050405020304" pitchFamily="18" charset="0"/>
              <a:cs typeface="Times New Roman" panose="02020603050405020304" pitchFamily="18" charset="0"/>
            </a:endParaRPr>
          </a:p>
          <a:p>
            <a:pPr rtl="1"/>
            <a:r>
              <a:rPr lang="en-US" sz="3600" dirty="0">
                <a:solidFill>
                  <a:schemeClr val="tx1"/>
                </a:solidFill>
                <a:latin typeface="Times New Roman" panose="02020603050405020304" pitchFamily="18" charset="0"/>
                <a:cs typeface="Times New Roman" panose="02020603050405020304" pitchFamily="18" charset="0"/>
              </a:rPr>
              <a:t>Key words:</a:t>
            </a:r>
          </a:p>
        </p:txBody>
      </p:sp>
      <p:sp>
        <p:nvSpPr>
          <p:cNvPr id="6" name="Rounded Rectangle 5"/>
          <p:cNvSpPr/>
          <p:nvPr/>
        </p:nvSpPr>
        <p:spPr>
          <a:xfrm>
            <a:off x="12253515" y="12725400"/>
            <a:ext cx="8703072"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endParaRPr lang="en-US" sz="4000" dirty="0">
              <a:solidFill>
                <a:schemeClr val="tx1"/>
              </a:solidFill>
              <a:latin typeface="Times New Roman" panose="02020603050405020304" pitchFamily="18" charset="0"/>
              <a:cs typeface="Times New Roman" panose="02020603050405020304" pitchFamily="18" charset="0"/>
            </a:endParaRPr>
          </a:p>
          <a:p>
            <a:pPr rtl="1"/>
            <a:r>
              <a:rPr lang="en-US" sz="4000" dirty="0">
                <a:solidFill>
                  <a:schemeClr val="tx1"/>
                </a:solidFill>
                <a:latin typeface="Times New Roman" panose="02020603050405020304" pitchFamily="18" charset="0"/>
                <a:cs typeface="Times New Roman" panose="02020603050405020304" pitchFamily="18" charset="0"/>
              </a:rPr>
              <a:t>Introduction “A documented brief from research overview including introduction of subject matter, article importance, future verbs, and research literature </a:t>
            </a:r>
          </a:p>
          <a:p>
            <a:pPr rtl="1"/>
            <a:r>
              <a:rPr lang="en-US" sz="4000" dirty="0">
                <a:solidFill>
                  <a:schemeClr val="tx1"/>
                </a:solidFill>
                <a:latin typeface="Times New Roman" panose="02020603050405020304" pitchFamily="18" charset="0"/>
                <a:cs typeface="Times New Roman" panose="02020603050405020304" pitchFamily="18" charset="0"/>
              </a:rPr>
              <a:t>(Style: Times New Roman, 40 </a:t>
            </a:r>
            <a:r>
              <a:rPr lang="en-US" sz="4000" dirty="0" err="1">
                <a:solidFill>
                  <a:schemeClr val="tx1"/>
                </a:solidFill>
                <a:latin typeface="Times New Roman" panose="02020603050405020304" pitchFamily="18" charset="0"/>
                <a:cs typeface="Times New Roman" panose="02020603050405020304" pitchFamily="18" charset="0"/>
              </a:rPr>
              <a:t>pt</a:t>
            </a:r>
            <a:r>
              <a:rPr lang="en-US" sz="4000" dirty="0">
                <a:solidFill>
                  <a:schemeClr val="tx1"/>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12253515" y="19659600"/>
            <a:ext cx="8777685"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000" dirty="0">
                <a:solidFill>
                  <a:schemeClr val="tx1"/>
                </a:solidFill>
                <a:latin typeface="Times New Roman" panose="02020603050405020304" pitchFamily="18" charset="0"/>
                <a:cs typeface="Times New Roman" panose="02020603050405020304" pitchFamily="18" charset="0"/>
              </a:rPr>
              <a:t>Materials and Methods</a:t>
            </a:r>
          </a:p>
          <a:p>
            <a:pPr algn="just"/>
            <a:r>
              <a:rPr lang="en-US" sz="4000" dirty="0">
                <a:solidFill>
                  <a:schemeClr val="tx1"/>
                </a:solidFill>
                <a:latin typeface="Times New Roman" panose="02020603050405020304" pitchFamily="18" charset="0"/>
                <a:cs typeface="Times New Roman" panose="02020603050405020304" pitchFamily="18" charset="0"/>
              </a:rPr>
              <a:t>Scientific Methodology: Instrument and Measurement Scale, Data Collection Technique and Scientific Evidence Related to Questionnaires, interviews or other tests - Variables- method of pattern analyzing and assumptions</a:t>
            </a:r>
            <a:endParaRPr lang="ar-IQ" sz="4000"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2590800" y="19659600"/>
            <a:ext cx="9116616"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4000" dirty="0">
                <a:solidFill>
                  <a:schemeClr val="tx1"/>
                </a:solidFill>
                <a:cs typeface="B Nazanin" panose="00000400000000000000" pitchFamily="2" charset="-78"/>
              </a:rPr>
              <a:t>References</a:t>
            </a:r>
          </a:p>
          <a:p>
            <a:pPr rtl="1"/>
            <a:r>
              <a:rPr lang="en-US" sz="4000" i="1" dirty="0">
                <a:solidFill>
                  <a:schemeClr val="tx1"/>
                </a:solidFill>
              </a:rPr>
              <a:t>(Style: Times New Roman, 40 </a:t>
            </a:r>
            <a:r>
              <a:rPr lang="en-US" sz="4000" i="1" dirty="0" err="1">
                <a:solidFill>
                  <a:schemeClr val="tx1"/>
                </a:solidFill>
              </a:rPr>
              <a:t>pt</a:t>
            </a:r>
            <a:r>
              <a:rPr lang="en-US" sz="4000" i="1" dirty="0">
                <a:solidFill>
                  <a:schemeClr val="tx1"/>
                </a:solidFill>
              </a:rPr>
              <a:t>)</a:t>
            </a:r>
          </a:p>
        </p:txBody>
      </p:sp>
      <p:sp>
        <p:nvSpPr>
          <p:cNvPr id="11" name="Rounded Rectangle 10"/>
          <p:cNvSpPr/>
          <p:nvPr/>
        </p:nvSpPr>
        <p:spPr>
          <a:xfrm>
            <a:off x="2590800" y="12725400"/>
            <a:ext cx="9116616" cy="6629400"/>
          </a:xfrm>
          <a:prstGeom prst="round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a:solidFill>
                  <a:schemeClr val="tx1"/>
                </a:solidFill>
                <a:latin typeface="Times New Roman" panose="02020603050405020304" pitchFamily="18" charset="0"/>
                <a:cs typeface="Times New Roman" panose="02020603050405020304" pitchFamily="18" charset="0"/>
              </a:rPr>
              <a:t>Research findings</a:t>
            </a:r>
          </a:p>
          <a:p>
            <a:pPr algn="just"/>
            <a:r>
              <a:rPr lang="en-US" sz="3200" dirty="0">
                <a:solidFill>
                  <a:schemeClr val="tx1"/>
                </a:solidFill>
                <a:latin typeface="Times New Roman" panose="02020603050405020304" pitchFamily="18" charset="0"/>
                <a:cs typeface="Times New Roman" panose="02020603050405020304" pitchFamily="18" charset="0"/>
              </a:rPr>
              <a:t>(Express of findings, innovation of paper)(Methods and statistical tests to evaluate the results and qualitative data analysis) Results and discussion Comparing the recently innovation with the innovation of authoritative articles in the background, The uniqueness of research findings, Providing practical suggestions for solving of real-world problems for development and production of knowledge and practical importance from research findings. </a:t>
            </a:r>
          </a:p>
        </p:txBody>
      </p:sp>
      <p:sp>
        <p:nvSpPr>
          <p:cNvPr id="14" name="Rounded Rectangle 13"/>
          <p:cNvSpPr/>
          <p:nvPr/>
        </p:nvSpPr>
        <p:spPr>
          <a:xfrm>
            <a:off x="628650" y="12115800"/>
            <a:ext cx="971550" cy="67056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chemeClr val="tx1"/>
              </a:solidFill>
              <a:cs typeface="B Lotus" panose="00000400000000000000" pitchFamily="2" charset="-78"/>
            </a:endParaRPr>
          </a:p>
        </p:txBody>
      </p:sp>
      <p:sp>
        <p:nvSpPr>
          <p:cNvPr id="18" name="Rounded Rectangle 17"/>
          <p:cNvSpPr/>
          <p:nvPr/>
        </p:nvSpPr>
        <p:spPr>
          <a:xfrm>
            <a:off x="21488400" y="19431000"/>
            <a:ext cx="971550" cy="67056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chemeClr val="tx1"/>
              </a:solidFill>
              <a:cs typeface="B Lotus" panose="00000400000000000000" pitchFamily="2" charset="-78"/>
            </a:endParaRPr>
          </a:p>
        </p:txBody>
      </p:sp>
      <p:sp>
        <p:nvSpPr>
          <p:cNvPr id="19" name="Rounded Rectangle 18"/>
          <p:cNvSpPr/>
          <p:nvPr/>
        </p:nvSpPr>
        <p:spPr>
          <a:xfrm>
            <a:off x="685800" y="19507200"/>
            <a:ext cx="971550" cy="67056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chemeClr val="tx1"/>
              </a:solidFill>
              <a:cs typeface="B Lotus" panose="00000400000000000000" pitchFamily="2" charset="-78"/>
            </a:endParaRPr>
          </a:p>
        </p:txBody>
      </p:sp>
      <p:sp>
        <p:nvSpPr>
          <p:cNvPr id="20" name="Rounded Rectangle 19"/>
          <p:cNvSpPr/>
          <p:nvPr/>
        </p:nvSpPr>
        <p:spPr>
          <a:xfrm>
            <a:off x="21488400" y="12115800"/>
            <a:ext cx="971550" cy="6705600"/>
          </a:xfrm>
          <a:prstGeom prst="roundRect">
            <a:avLst/>
          </a:prstGeom>
          <a:solidFill>
            <a:srgbClr val="92D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tx1"/>
              </a:solidFill>
              <a:cs typeface="B Lotus" panose="00000400000000000000" pitchFamily="2" charset="-78"/>
            </a:endParaRPr>
          </a:p>
        </p:txBody>
      </p:sp>
      <p:cxnSp>
        <p:nvCxnSpPr>
          <p:cNvPr id="12" name="Straight Connector 11"/>
          <p:cNvCxnSpPr/>
          <p:nvPr/>
        </p:nvCxnSpPr>
        <p:spPr>
          <a:xfrm>
            <a:off x="11066461" y="19564350"/>
            <a:ext cx="158273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rot="16200000">
            <a:off x="19352039" y="22429857"/>
            <a:ext cx="5288627" cy="707886"/>
          </a:xfrm>
          <a:prstGeom prst="rect">
            <a:avLst/>
          </a:prstGeom>
          <a:noFill/>
        </p:spPr>
        <p:txBody>
          <a:bodyPr wrap="none" rtlCol="0">
            <a:spAutoFit/>
          </a:bodyPr>
          <a:lstStyle/>
          <a:p>
            <a:r>
              <a:rPr lang="en-US" sz="4000" b="1" dirty="0">
                <a:latin typeface="Times New Roman" panose="02020603050405020304" pitchFamily="18" charset="0"/>
                <a:cs typeface="Times New Roman" panose="02020603050405020304" pitchFamily="18" charset="0"/>
              </a:rPr>
              <a:t>Materials and Methods</a:t>
            </a:r>
          </a:p>
        </p:txBody>
      </p:sp>
      <p:sp>
        <p:nvSpPr>
          <p:cNvPr id="28" name="TextBox 27"/>
          <p:cNvSpPr txBox="1"/>
          <p:nvPr/>
        </p:nvSpPr>
        <p:spPr>
          <a:xfrm rot="16200000">
            <a:off x="-1884595" y="15143231"/>
            <a:ext cx="5889754" cy="707886"/>
          </a:xfrm>
          <a:prstGeom prst="rect">
            <a:avLst/>
          </a:prstGeom>
          <a:noFill/>
        </p:spPr>
        <p:txBody>
          <a:bodyPr wrap="none" rtlCol="0">
            <a:spAutoFit/>
          </a:bodyPr>
          <a:lstStyle/>
          <a:p>
            <a:r>
              <a:rPr lang="en-US" sz="4000" b="1" dirty="0">
                <a:latin typeface="Times New Roman" panose="02020603050405020304" pitchFamily="18" charset="0"/>
                <a:cs typeface="Times New Roman" panose="02020603050405020304" pitchFamily="18" charset="0"/>
              </a:rPr>
              <a:t>Discussion and conclusion</a:t>
            </a:r>
          </a:p>
        </p:txBody>
      </p:sp>
      <p:sp>
        <p:nvSpPr>
          <p:cNvPr id="30" name="TextBox 29"/>
          <p:cNvSpPr txBox="1"/>
          <p:nvPr/>
        </p:nvSpPr>
        <p:spPr>
          <a:xfrm rot="16200000">
            <a:off x="20519481" y="14959836"/>
            <a:ext cx="2891946" cy="707886"/>
          </a:xfrm>
          <a:prstGeom prst="rect">
            <a:avLst/>
          </a:prstGeom>
          <a:noFill/>
        </p:spPr>
        <p:txBody>
          <a:bodyPr wrap="none" rtlCol="0">
            <a:spAutoFit/>
          </a:bodyPr>
          <a:lstStyle/>
          <a:p>
            <a:r>
              <a:rPr lang="en-US" sz="4000" dirty="0">
                <a:latin typeface="Times New Roman" panose="02020603050405020304" pitchFamily="18" charset="0"/>
                <a:cs typeface="Times New Roman" panose="02020603050405020304" pitchFamily="18" charset="0"/>
              </a:rPr>
              <a:t>Introduction </a:t>
            </a:r>
          </a:p>
        </p:txBody>
      </p:sp>
      <p:sp>
        <p:nvSpPr>
          <p:cNvPr id="25" name="TextBox 24"/>
          <p:cNvSpPr txBox="1"/>
          <p:nvPr/>
        </p:nvSpPr>
        <p:spPr>
          <a:xfrm rot="16200000">
            <a:off x="-224044" y="22429857"/>
            <a:ext cx="2568652" cy="707886"/>
          </a:xfrm>
          <a:prstGeom prst="rect">
            <a:avLst/>
          </a:prstGeom>
          <a:noFill/>
        </p:spPr>
        <p:txBody>
          <a:bodyPr wrap="none" rtlCol="0">
            <a:spAutoFit/>
          </a:bodyPr>
          <a:lstStyle/>
          <a:p>
            <a:r>
              <a:rPr lang="en-US" sz="4000" b="1" dirty="0">
                <a:latin typeface="Times New Roman" panose="02020603050405020304" pitchFamily="18" charset="0"/>
                <a:cs typeface="Times New Roman" panose="02020603050405020304" pitchFamily="18" charset="0"/>
              </a:rPr>
              <a:t>References</a:t>
            </a:r>
          </a:p>
        </p:txBody>
      </p:sp>
      <p:sp>
        <p:nvSpPr>
          <p:cNvPr id="26" name="Rounded Rectangle 25"/>
          <p:cNvSpPr/>
          <p:nvPr/>
        </p:nvSpPr>
        <p:spPr>
          <a:xfrm>
            <a:off x="546302" y="7445291"/>
            <a:ext cx="2839253" cy="104775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Times New Roman" panose="02020603050405020304" pitchFamily="18" charset="0"/>
                <a:cs typeface="Times New Roman" panose="02020603050405020304" pitchFamily="18" charset="0"/>
              </a:rPr>
              <a:t>Abstract</a:t>
            </a:r>
          </a:p>
        </p:txBody>
      </p:sp>
      <p:sp>
        <p:nvSpPr>
          <p:cNvPr id="31" name="Rounded Rectangle 30"/>
          <p:cNvSpPr/>
          <p:nvPr/>
        </p:nvSpPr>
        <p:spPr>
          <a:xfrm rot="5400000">
            <a:off x="1578017" y="5093107"/>
            <a:ext cx="749216" cy="3048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024" name="TextBox 1023"/>
          <p:cNvSpPr txBox="1"/>
          <p:nvPr/>
        </p:nvSpPr>
        <p:spPr>
          <a:xfrm>
            <a:off x="457200" y="5683166"/>
            <a:ext cx="2885726"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Article number</a:t>
            </a:r>
          </a:p>
        </p:txBody>
      </p:sp>
      <p:sp>
        <p:nvSpPr>
          <p:cNvPr id="2" name="Rectangle 1"/>
          <p:cNvSpPr/>
          <p:nvPr/>
        </p:nvSpPr>
        <p:spPr>
          <a:xfrm>
            <a:off x="12649200" y="2514600"/>
            <a:ext cx="3993157"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Users\fatemeh.eyvazi\Desktop\همایش بهینه سازی انرژی\hede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 y="-109"/>
            <a:ext cx="22859206" cy="3773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81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220</Words>
  <Application>Microsoft Office PowerPoint</Application>
  <PresentationFormat>Custom</PresentationFormat>
  <Paragraphs>28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martpc</dc:creator>
  <cp:lastModifiedBy>fatemeh eyvazi</cp:lastModifiedBy>
  <cp:revision>28</cp:revision>
  <dcterms:created xsi:type="dcterms:W3CDTF">2016-12-29T15:47:39Z</dcterms:created>
  <dcterms:modified xsi:type="dcterms:W3CDTF">2025-06-10T08:07:05Z</dcterms:modified>
</cp:coreProperties>
</file>